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11088003" r:id="rId3"/>
    <p:sldId id="11088004" r:id="rId5"/>
    <p:sldId id="11088025" r:id="rId6"/>
    <p:sldId id="11088026" r:id="rId7"/>
  </p:sldIdLst>
  <p:sldSz cx="24384000" cy="13716000"/>
  <p:notesSz cx="9144000" cy="6858000"/>
  <p:custDataLst>
    <p:tags r:id="rId1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84CC"/>
    <a:srgbClr val="E5EDF6"/>
    <a:srgbClr val="CBD5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 showGuides="1">
      <p:cViewPr>
        <p:scale>
          <a:sx n="58" d="100"/>
          <a:sy n="58" d="100"/>
        </p:scale>
        <p:origin x="972" y="-150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gs" Target="tags/tag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2580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6905979" y="0"/>
            <a:ext cx="5283200" cy="2580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552950" y="642938"/>
            <a:ext cx="3086100" cy="1735931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1219200" y="2475309"/>
            <a:ext cx="9753600" cy="202525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4885432"/>
            <a:ext cx="5283200" cy="25806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6905979" y="4885432"/>
            <a:ext cx="5283200" cy="25806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4552950" y="642938"/>
            <a:ext cx="3086100" cy="1736725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6.png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" descr="Picture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24383999" cy="13715999"/>
          </a:xfrm>
          <a:prstGeom prst="rect">
            <a:avLst/>
          </a:prstGeom>
        </p:spPr>
      </p:pic>
      <p:pic>
        <p:nvPicPr>
          <p:cNvPr id="457" name="Picture" descr="Pictur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5876" y="504978"/>
            <a:ext cx="23413022" cy="12566628"/>
          </a:xfrm>
          <a:prstGeom prst="rect">
            <a:avLst/>
          </a:prstGeom>
        </p:spPr>
      </p:pic>
      <p:sp>
        <p:nvSpPr>
          <p:cNvPr id="7" name="圆角矩形 6"/>
          <p:cNvSpPr/>
          <p:nvPr/>
        </p:nvSpPr>
        <p:spPr>
          <a:xfrm>
            <a:off x="10485364" y="7083808"/>
            <a:ext cx="1440000" cy="1440000"/>
          </a:xfrm>
          <a:prstGeom prst="roundRect">
            <a:avLst>
              <a:gd name="adj" fmla="val 0"/>
            </a:avLst>
          </a:prstGeom>
          <a:solidFill>
            <a:srgbClr val="6A84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7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操</a:t>
            </a:r>
            <a:endParaRPr lang="zh-CN" altLang="en-US" sz="7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圆角矩形 17"/>
          <p:cNvSpPr/>
          <p:nvPr/>
        </p:nvSpPr>
        <p:spPr>
          <a:xfrm>
            <a:off x="12453885" y="7083808"/>
            <a:ext cx="1440000" cy="1440000"/>
          </a:xfrm>
          <a:prstGeom prst="roundRect">
            <a:avLst>
              <a:gd name="adj" fmla="val 0"/>
            </a:avLst>
          </a:prstGeom>
          <a:solidFill>
            <a:srgbClr val="6A84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7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作</a:t>
            </a:r>
            <a:endParaRPr lang="zh-CN" altLang="en-US" sz="7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14422406" y="7083808"/>
            <a:ext cx="1440000" cy="1440000"/>
          </a:xfrm>
          <a:prstGeom prst="roundRect">
            <a:avLst>
              <a:gd name="adj" fmla="val 0"/>
            </a:avLst>
          </a:prstGeom>
          <a:solidFill>
            <a:srgbClr val="6A84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7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指</a:t>
            </a:r>
            <a:endParaRPr lang="zh-CN" altLang="en-US" sz="7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圆角矩形 19"/>
          <p:cNvSpPr/>
          <p:nvPr/>
        </p:nvSpPr>
        <p:spPr>
          <a:xfrm>
            <a:off x="16390927" y="7083808"/>
            <a:ext cx="1440000" cy="1440000"/>
          </a:xfrm>
          <a:prstGeom prst="roundRect">
            <a:avLst>
              <a:gd name="adj" fmla="val 0"/>
            </a:avLst>
          </a:prstGeom>
          <a:solidFill>
            <a:srgbClr val="6A84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7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南</a:t>
            </a:r>
            <a:endParaRPr lang="zh-CN" altLang="en-US" sz="7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229311" y="5549702"/>
            <a:ext cx="12389151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spc="600" dirty="0" smtClean="0">
                <a:solidFill>
                  <a:srgbClr val="6A84CC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WenYue ZHJXinWeiTi (Authorization Required) J" charset="-122"/>
              </a:rPr>
              <a:t>2024</a:t>
            </a:r>
            <a:r>
              <a:rPr lang="zh-CN" altLang="en-US" sz="5400" spc="600" dirty="0" smtClean="0">
                <a:solidFill>
                  <a:srgbClr val="6A84CC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WenYue ZHJXinWeiTi (Authorization Required) J" charset="-122"/>
              </a:rPr>
              <a:t>年</a:t>
            </a:r>
            <a:r>
              <a:rPr lang="zh-CN" altLang="en-US" sz="5400" spc="600" dirty="0">
                <a:solidFill>
                  <a:srgbClr val="6A84CC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WenYue ZHJXinWeiTi (Authorization Required) J" charset="-122"/>
              </a:rPr>
              <a:t>辅修</a:t>
            </a:r>
            <a:r>
              <a:rPr lang="zh-CN" altLang="en-US" sz="5400" spc="600" dirty="0" smtClean="0">
                <a:solidFill>
                  <a:srgbClr val="6A84CC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WenYue ZHJXinWeiTi (Authorization Required) J" charset="-122"/>
              </a:rPr>
              <a:t>专业报名</a:t>
            </a:r>
            <a:endParaRPr lang="en-US" altLang="zh-CN" sz="5400" spc="600" dirty="0" smtClean="0">
              <a:solidFill>
                <a:srgbClr val="6A84CC">
                  <a:alpha val="100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WenYue ZHJXinWeiTi (Authorization Required) J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562" y="4113936"/>
            <a:ext cx="8264471" cy="5488125"/>
          </a:xfrm>
          <a:prstGeom prst="roundRect">
            <a:avLst>
              <a:gd name="adj" fmla="val 6293"/>
            </a:avLst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" descr="Picture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24383999" cy="13715999"/>
          </a:xfrm>
          <a:prstGeom prst="rect">
            <a:avLst/>
          </a:prstGeom>
        </p:spPr>
      </p:pic>
      <p:pic>
        <p:nvPicPr>
          <p:cNvPr id="457" name="Picture" descr="Pictur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5556" y="574193"/>
            <a:ext cx="23413022" cy="12566628"/>
          </a:xfrm>
          <a:prstGeom prst="rect">
            <a:avLst/>
          </a:prstGeom>
        </p:spPr>
      </p:pic>
      <p:grpSp>
        <p:nvGrpSpPr>
          <p:cNvPr id="36" name="组合 35"/>
          <p:cNvGrpSpPr/>
          <p:nvPr/>
        </p:nvGrpSpPr>
        <p:grpSpPr>
          <a:xfrm>
            <a:off x="1947377" y="2932955"/>
            <a:ext cx="15201936" cy="1080000"/>
            <a:chOff x="2315396" y="4265540"/>
            <a:chExt cx="15201936" cy="1080000"/>
          </a:xfrm>
        </p:grpSpPr>
        <p:sp>
          <p:nvSpPr>
            <p:cNvPr id="37" name="文本"/>
            <p:cNvSpPr txBox="1"/>
            <p:nvPr/>
          </p:nvSpPr>
          <p:spPr>
            <a:xfrm>
              <a:off x="3609353" y="4377869"/>
              <a:ext cx="13907979" cy="855345"/>
            </a:xfrm>
            <a:prstGeom prst="rect">
              <a:avLst/>
            </a:prstGeom>
          </p:spPr>
          <p:txBody>
            <a:bodyPr wrap="square" lIns="0" tIns="0" rIns="0" bIns="0" anchor="ctr">
              <a:sp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lnSpc>
                  <a:spcPts val="6670"/>
                </a:lnSpc>
              </a:pPr>
              <a:r>
                <a:rPr kumimoji="1" lang="zh-CN" altLang="en-US" sz="6600" dirty="0" smtClean="0">
                  <a:solidFill>
                    <a:srgbClr val="49474A">
                      <a:alpha val="100000"/>
                    </a:srgbClr>
                  </a:solidFill>
                  <a:latin typeface="微软雅黑 Light" panose="020B0502040204020203" charset="-122"/>
                  <a:ea typeface="微软雅黑 Light" panose="020B0502040204020203" charset="-122"/>
                  <a:cs typeface="WenYue ZHJXinWeiTi (Authorization Required) J" charset="-122"/>
                  <a:sym typeface="+mn-ea"/>
                </a:rPr>
                <a:t>登录</a:t>
              </a:r>
              <a:r>
                <a:rPr kumimoji="1" lang="zh-CN" altLang="en-US" sz="6600" dirty="0">
                  <a:solidFill>
                    <a:srgbClr val="49474A">
                      <a:alpha val="100000"/>
                    </a:srgbClr>
                  </a:solidFill>
                  <a:latin typeface="微软雅黑 Light" panose="020B0502040204020203" charset="-122"/>
                  <a:ea typeface="微软雅黑 Light" panose="020B0502040204020203" charset="-122"/>
                  <a:cs typeface="WenYue ZHJXinWeiTi (Authorization Required) J" charset="-122"/>
                  <a:sym typeface="+mn-ea"/>
                </a:rPr>
                <a:t>「教学综合管理服务平台」</a:t>
              </a:r>
              <a:endParaRPr kumimoji="1" lang="zh-CN" altLang="en-US" sz="6600" dirty="0">
                <a:solidFill>
                  <a:srgbClr val="49474A">
                    <a:alpha val="100000"/>
                  </a:srgbClr>
                </a:solidFill>
                <a:latin typeface="微软雅黑 Light" panose="020B0502040204020203" charset="-122"/>
                <a:ea typeface="微软雅黑 Light" panose="020B0502040204020203" charset="-122"/>
                <a:cs typeface="WenYue ZHJXinWeiTi (Authorization Required) J" charset="-122"/>
              </a:endParaRPr>
            </a:p>
          </p:txBody>
        </p:sp>
        <p:sp>
          <p:nvSpPr>
            <p:cNvPr id="38" name="圆角矩形 37"/>
            <p:cNvSpPr/>
            <p:nvPr/>
          </p:nvSpPr>
          <p:spPr>
            <a:xfrm>
              <a:off x="2315396" y="4265540"/>
              <a:ext cx="1080000" cy="1080000"/>
            </a:xfrm>
            <a:prstGeom prst="roundRect">
              <a:avLst>
                <a:gd name="adj" fmla="val 0"/>
              </a:avLst>
            </a:prstGeom>
            <a:solidFill>
              <a:srgbClr val="6A84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5400" dirty="0" smtClean="0">
                  <a:latin typeface="微软雅黑 Light" panose="020B0502040204020203" charset="-122"/>
                  <a:ea typeface="微软雅黑 Light" panose="020B0502040204020203" charset="-122"/>
                </a:rPr>
                <a:t>1</a:t>
              </a:r>
              <a:endParaRPr lang="zh-CN" altLang="en-US" sz="5400" dirty="0">
                <a:latin typeface="微软雅黑 Light" panose="020B0502040204020203" charset="-122"/>
                <a:ea typeface="微软雅黑 Light" panose="020B0502040204020203" charset="-122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1947377" y="4569336"/>
            <a:ext cx="13511158" cy="1080000"/>
            <a:chOff x="2315396" y="4265540"/>
            <a:chExt cx="13511158" cy="1080000"/>
          </a:xfrm>
        </p:grpSpPr>
        <p:sp>
          <p:nvSpPr>
            <p:cNvPr id="22" name="文本"/>
            <p:cNvSpPr txBox="1"/>
            <p:nvPr/>
          </p:nvSpPr>
          <p:spPr>
            <a:xfrm>
              <a:off x="3609353" y="4377870"/>
              <a:ext cx="12217201" cy="855345"/>
            </a:xfrm>
            <a:prstGeom prst="rect">
              <a:avLst/>
            </a:prstGeom>
          </p:spPr>
          <p:txBody>
            <a:bodyPr wrap="square" lIns="0" tIns="0" rIns="0" bIns="0" anchor="ctr">
              <a:sp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lnSpc>
                  <a:spcPts val="6670"/>
                </a:lnSpc>
              </a:pPr>
              <a:r>
                <a:rPr kumimoji="1" lang="zh-CN" altLang="en-US" sz="6600" dirty="0">
                  <a:solidFill>
                    <a:srgbClr val="49474A">
                      <a:alpha val="100000"/>
                    </a:srgbClr>
                  </a:solidFill>
                  <a:latin typeface="微软雅黑 Light" panose="020B0502040204020203" charset="-122"/>
                  <a:ea typeface="微软雅黑 Light" panose="020B0502040204020203" charset="-122"/>
                  <a:cs typeface="WenYue ZHJXinWeiTi (Authorization Required) J" charset="-122"/>
                </a:rPr>
                <a:t>点击</a:t>
              </a:r>
              <a:r>
                <a:rPr kumimoji="1" lang="zh-CN" altLang="en-US" sz="6600" dirty="0">
                  <a:solidFill>
                    <a:srgbClr val="49474A">
                      <a:alpha val="100000"/>
                    </a:srgbClr>
                  </a:solidFill>
                  <a:latin typeface="微软雅黑 Light" panose="020B0502040204020203" charset="-122"/>
                  <a:ea typeface="微软雅黑 Light" panose="020B0502040204020203" charset="-122"/>
                  <a:cs typeface="WenYue ZHJXinWeiTi (Authorization Required) J" charset="-122"/>
                  <a:sym typeface="+mn-ea"/>
                </a:rPr>
                <a:t>「学生服务」</a:t>
              </a:r>
              <a:r>
                <a:rPr kumimoji="1" lang="en-US" altLang="zh-CN" sz="6600" dirty="0">
                  <a:solidFill>
                    <a:srgbClr val="49474A">
                      <a:alpha val="100000"/>
                    </a:srgbClr>
                  </a:solidFill>
                  <a:latin typeface="微软雅黑 Light" panose="020B0502040204020203" charset="-122"/>
                  <a:ea typeface="微软雅黑 Light" panose="020B0502040204020203" charset="-122"/>
                  <a:cs typeface="WenYue ZHJXinWeiTi (Authorization Required) J" charset="-122"/>
                  <a:sym typeface="+mn-ea"/>
                </a:rPr>
                <a:t>→</a:t>
              </a:r>
              <a:r>
                <a:rPr kumimoji="1" lang="zh-CN" altLang="en-US" sz="6600" dirty="0">
                  <a:solidFill>
                    <a:srgbClr val="49474A">
                      <a:alpha val="100000"/>
                    </a:srgbClr>
                  </a:solidFill>
                  <a:latin typeface="微软雅黑 Light" panose="020B0502040204020203" charset="-122"/>
                  <a:ea typeface="微软雅黑 Light" panose="020B0502040204020203" charset="-122"/>
                  <a:cs typeface="WenYue ZHJXinWeiTi (Authorization Required) J" charset="-122"/>
                  <a:sym typeface="+mn-ea"/>
                </a:rPr>
                <a:t>「学籍信息」</a:t>
              </a:r>
              <a:endParaRPr kumimoji="1" lang="en-US" altLang="zh-CN" sz="6600" dirty="0">
                <a:solidFill>
                  <a:srgbClr val="49474A">
                    <a:alpha val="100000"/>
                  </a:srgbClr>
                </a:solidFill>
                <a:latin typeface="微软雅黑 Light" panose="020B0502040204020203" charset="-122"/>
                <a:ea typeface="微软雅黑 Light" panose="020B0502040204020203" charset="-122"/>
                <a:cs typeface="WenYue ZHJXinWeiTi (Authorization Required) J" charset="-122"/>
                <a:sym typeface="+mn-ea"/>
              </a:endParaRPr>
            </a:p>
          </p:txBody>
        </p:sp>
        <p:sp>
          <p:nvSpPr>
            <p:cNvPr id="23" name="圆角矩形 22"/>
            <p:cNvSpPr/>
            <p:nvPr/>
          </p:nvSpPr>
          <p:spPr>
            <a:xfrm>
              <a:off x="2315396" y="4265540"/>
              <a:ext cx="1080000" cy="1080000"/>
            </a:xfrm>
            <a:prstGeom prst="roundRect">
              <a:avLst>
                <a:gd name="adj" fmla="val 0"/>
              </a:avLst>
            </a:prstGeom>
            <a:solidFill>
              <a:srgbClr val="6A84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5400" dirty="0" smtClean="0">
                  <a:latin typeface="微软雅黑 Light" panose="020B0502040204020203" charset="-122"/>
                  <a:ea typeface="微软雅黑 Light" panose="020B0502040204020203" charset="-122"/>
                </a:rPr>
                <a:t>2</a:t>
              </a:r>
              <a:endParaRPr lang="zh-CN" altLang="en-US" sz="5400" dirty="0">
                <a:latin typeface="微软雅黑 Light" panose="020B0502040204020203" charset="-122"/>
                <a:ea typeface="微软雅黑 Light" panose="020B0502040204020203" charset="-122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20065683" y="2796537"/>
            <a:ext cx="1800000" cy="8121941"/>
            <a:chOff x="20065683" y="2561555"/>
            <a:chExt cx="1800000" cy="8121941"/>
          </a:xfrm>
        </p:grpSpPr>
        <p:sp>
          <p:nvSpPr>
            <p:cNvPr id="24" name="圆角矩形 23"/>
            <p:cNvSpPr/>
            <p:nvPr/>
          </p:nvSpPr>
          <p:spPr>
            <a:xfrm>
              <a:off x="20065683" y="4668869"/>
              <a:ext cx="1800000" cy="1800000"/>
            </a:xfrm>
            <a:prstGeom prst="roundRect">
              <a:avLst>
                <a:gd name="adj" fmla="val 0"/>
              </a:avLst>
            </a:prstGeom>
            <a:solidFill>
              <a:srgbClr val="6A84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7200" dirty="0">
                  <a:latin typeface="微软雅黑 Light" panose="020B0502040204020203" charset="-122"/>
                  <a:ea typeface="微软雅黑 Light" panose="020B0502040204020203" charset="-122"/>
                </a:rPr>
                <a:t>名</a:t>
              </a:r>
              <a:endParaRPr lang="zh-CN" altLang="en-US" sz="7200" dirty="0">
                <a:latin typeface="微软雅黑 Light" panose="020B0502040204020203" charset="-122"/>
                <a:ea typeface="微软雅黑 Light" panose="020B0502040204020203" charset="-122"/>
              </a:endParaRPr>
            </a:p>
          </p:txBody>
        </p:sp>
        <p:sp>
          <p:nvSpPr>
            <p:cNvPr id="25" name="圆角矩形 24"/>
            <p:cNvSpPr/>
            <p:nvPr/>
          </p:nvSpPr>
          <p:spPr>
            <a:xfrm>
              <a:off x="20065683" y="8883496"/>
              <a:ext cx="1800000" cy="1800000"/>
            </a:xfrm>
            <a:prstGeom prst="roundRect">
              <a:avLst>
                <a:gd name="adj" fmla="val 0"/>
              </a:avLst>
            </a:prstGeom>
            <a:solidFill>
              <a:srgbClr val="6A84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7200" dirty="0" smtClean="0">
                  <a:latin typeface="微软雅黑 Light" panose="020B0502040204020203" charset="-122"/>
                  <a:ea typeface="微软雅黑 Light" panose="020B0502040204020203" charset="-122"/>
                </a:rPr>
                <a:t>骤</a:t>
              </a:r>
              <a:endParaRPr lang="zh-CN" altLang="en-US" sz="7200" dirty="0">
                <a:latin typeface="微软雅黑 Light" panose="020B0502040204020203" charset="-122"/>
                <a:ea typeface="微软雅黑 Light" panose="020B0502040204020203" charset="-122"/>
              </a:endParaRPr>
            </a:p>
          </p:txBody>
        </p:sp>
        <p:sp>
          <p:nvSpPr>
            <p:cNvPr id="35" name="圆角矩形 34"/>
            <p:cNvSpPr/>
            <p:nvPr/>
          </p:nvSpPr>
          <p:spPr>
            <a:xfrm>
              <a:off x="20065683" y="2561555"/>
              <a:ext cx="1800000" cy="1800000"/>
            </a:xfrm>
            <a:prstGeom prst="roundRect">
              <a:avLst>
                <a:gd name="adj" fmla="val 0"/>
              </a:avLst>
            </a:prstGeom>
            <a:solidFill>
              <a:srgbClr val="6A84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7200" dirty="0" smtClean="0">
                  <a:latin typeface="微软雅黑 Light" panose="020B0502040204020203" charset="-122"/>
                  <a:ea typeface="微软雅黑 Light" panose="020B0502040204020203" charset="-122"/>
                </a:rPr>
                <a:t>报</a:t>
              </a:r>
              <a:endParaRPr lang="zh-CN" altLang="en-US" sz="7200" dirty="0">
                <a:latin typeface="微软雅黑 Light" panose="020B0502040204020203" charset="-122"/>
                <a:ea typeface="微软雅黑 Light" panose="020B0502040204020203" charset="-122"/>
              </a:endParaRPr>
            </a:p>
          </p:txBody>
        </p:sp>
        <p:sp>
          <p:nvSpPr>
            <p:cNvPr id="39" name="圆角矩形 38"/>
            <p:cNvSpPr/>
            <p:nvPr/>
          </p:nvSpPr>
          <p:spPr>
            <a:xfrm>
              <a:off x="20065683" y="6776183"/>
              <a:ext cx="1800000" cy="1800000"/>
            </a:xfrm>
            <a:prstGeom prst="roundRect">
              <a:avLst>
                <a:gd name="adj" fmla="val 0"/>
              </a:avLst>
            </a:prstGeom>
            <a:solidFill>
              <a:srgbClr val="6A84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7200" dirty="0" smtClean="0">
                  <a:latin typeface="微软雅黑 Light" panose="020B0502040204020203" charset="-122"/>
                  <a:ea typeface="微软雅黑 Light" panose="020B0502040204020203" charset="-122"/>
                </a:rPr>
                <a:t>步</a:t>
              </a:r>
              <a:endParaRPr lang="zh-CN" altLang="en-US" sz="7200" dirty="0">
                <a:latin typeface="微软雅黑 Light" panose="020B0502040204020203" charset="-122"/>
                <a:ea typeface="微软雅黑 Light" panose="020B0502040204020203" charset="-122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1947377" y="6205717"/>
            <a:ext cx="13511158" cy="1080000"/>
            <a:chOff x="2315396" y="4265540"/>
            <a:chExt cx="13511158" cy="1080000"/>
          </a:xfrm>
        </p:grpSpPr>
        <p:sp>
          <p:nvSpPr>
            <p:cNvPr id="16" name="文本"/>
            <p:cNvSpPr txBox="1"/>
            <p:nvPr/>
          </p:nvSpPr>
          <p:spPr>
            <a:xfrm>
              <a:off x="3609353" y="4377867"/>
              <a:ext cx="12217201" cy="855345"/>
            </a:xfrm>
            <a:prstGeom prst="rect">
              <a:avLst/>
            </a:prstGeom>
          </p:spPr>
          <p:txBody>
            <a:bodyPr wrap="square" lIns="0" tIns="0" rIns="0" bIns="0" anchor="ctr">
              <a:sp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lnSpc>
                  <a:spcPts val="6670"/>
                </a:lnSpc>
              </a:pPr>
              <a:r>
                <a:rPr kumimoji="1" lang="zh-CN" altLang="en-US" sz="6600" dirty="0">
                  <a:solidFill>
                    <a:srgbClr val="49474A">
                      <a:alpha val="100000"/>
                    </a:srgbClr>
                  </a:solidFill>
                  <a:latin typeface="微软雅黑 Light" panose="020B0502040204020203" charset="-122"/>
                  <a:ea typeface="微软雅黑 Light" panose="020B0502040204020203" charset="-122"/>
                  <a:cs typeface="WenYue ZHJXinWeiTi (Authorization Required) J" charset="-122"/>
                </a:rPr>
                <a:t>点击「辅修报名」</a:t>
              </a:r>
              <a:endParaRPr kumimoji="1" lang="zh-CN" altLang="en-US" sz="6600" dirty="0">
                <a:solidFill>
                  <a:srgbClr val="49474A">
                    <a:alpha val="100000"/>
                  </a:srgbClr>
                </a:solidFill>
                <a:latin typeface="微软雅黑 Light" panose="020B0502040204020203" charset="-122"/>
                <a:ea typeface="微软雅黑 Light" panose="020B0502040204020203" charset="-122"/>
                <a:cs typeface="WenYue ZHJXinWeiTi (Authorization Required) J" charset="-122"/>
              </a:endParaRPr>
            </a:p>
          </p:txBody>
        </p:sp>
        <p:sp>
          <p:nvSpPr>
            <p:cNvPr id="17" name="圆角矩形 16"/>
            <p:cNvSpPr/>
            <p:nvPr/>
          </p:nvSpPr>
          <p:spPr>
            <a:xfrm>
              <a:off x="2315396" y="4265540"/>
              <a:ext cx="1080000" cy="1080000"/>
            </a:xfrm>
            <a:prstGeom prst="roundRect">
              <a:avLst>
                <a:gd name="adj" fmla="val 0"/>
              </a:avLst>
            </a:prstGeom>
            <a:solidFill>
              <a:srgbClr val="6A84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5400" dirty="0">
                  <a:latin typeface="微软雅黑 Light" panose="020B0502040204020203" charset="-122"/>
                  <a:ea typeface="微软雅黑 Light" panose="020B0502040204020203" charset="-122"/>
                </a:rPr>
                <a:t>3</a:t>
              </a:r>
              <a:endParaRPr lang="zh-CN" altLang="en-US" sz="5400" dirty="0">
                <a:latin typeface="微软雅黑 Light" panose="020B0502040204020203" charset="-122"/>
                <a:ea typeface="微软雅黑 Light" panose="020B0502040204020203" charset="-122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1947377" y="7842098"/>
            <a:ext cx="17496790" cy="1080000"/>
            <a:chOff x="2315396" y="4265540"/>
            <a:chExt cx="17496790" cy="1080000"/>
          </a:xfrm>
        </p:grpSpPr>
        <p:sp>
          <p:nvSpPr>
            <p:cNvPr id="19" name="文本"/>
            <p:cNvSpPr txBox="1"/>
            <p:nvPr/>
          </p:nvSpPr>
          <p:spPr>
            <a:xfrm>
              <a:off x="3609526" y="4377868"/>
              <a:ext cx="16202660" cy="855345"/>
            </a:xfrm>
            <a:prstGeom prst="rect">
              <a:avLst/>
            </a:prstGeom>
          </p:spPr>
          <p:txBody>
            <a:bodyPr wrap="square" lIns="0" tIns="0" rIns="0" bIns="0" anchor="ctr">
              <a:sp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lnSpc>
                  <a:spcPts val="6670"/>
                </a:lnSpc>
              </a:pPr>
              <a:r>
                <a:rPr kumimoji="1" lang="zh-CN" altLang="en-US" sz="6600" dirty="0" smtClean="0">
                  <a:solidFill>
                    <a:srgbClr val="49474A">
                      <a:alpha val="100000"/>
                    </a:srgbClr>
                  </a:solidFill>
                  <a:latin typeface="微软雅黑 Light" panose="020B0502040204020203" charset="-122"/>
                  <a:ea typeface="微软雅黑 Light" panose="020B0502040204020203" charset="-122"/>
                  <a:cs typeface="WenYue ZHJXinWeiTi (Authorization Required) J" charset="-122"/>
                </a:rPr>
                <a:t>在需要申请辅修的专业后点击「</a:t>
              </a:r>
              <a:r>
                <a:rPr kumimoji="1" lang="zh-CN" altLang="en-US" sz="6600" dirty="0">
                  <a:solidFill>
                    <a:srgbClr val="49474A">
                      <a:alpha val="100000"/>
                    </a:srgbClr>
                  </a:solidFill>
                  <a:latin typeface="微软雅黑 Light" panose="020B0502040204020203" charset="-122"/>
                  <a:ea typeface="微软雅黑 Light" panose="020B0502040204020203" charset="-122"/>
                  <a:cs typeface="WenYue ZHJXinWeiTi (Authorization Required) J" charset="-122"/>
                </a:rPr>
                <a:t>申请」</a:t>
              </a:r>
              <a:endParaRPr kumimoji="1" lang="zh-CN" altLang="en-US" sz="6600" dirty="0">
                <a:solidFill>
                  <a:srgbClr val="49474A">
                    <a:alpha val="100000"/>
                  </a:srgbClr>
                </a:solidFill>
                <a:latin typeface="微软雅黑 Light" panose="020B0502040204020203" charset="-122"/>
                <a:ea typeface="微软雅黑 Light" panose="020B0502040204020203" charset="-122"/>
                <a:cs typeface="WenYue ZHJXinWeiTi (Authorization Required) J" charset="-122"/>
              </a:endParaRPr>
            </a:p>
          </p:txBody>
        </p:sp>
        <p:sp>
          <p:nvSpPr>
            <p:cNvPr id="20" name="圆角矩形 19"/>
            <p:cNvSpPr/>
            <p:nvPr/>
          </p:nvSpPr>
          <p:spPr>
            <a:xfrm>
              <a:off x="2315396" y="4265540"/>
              <a:ext cx="1080000" cy="1080000"/>
            </a:xfrm>
            <a:prstGeom prst="roundRect">
              <a:avLst>
                <a:gd name="adj" fmla="val 0"/>
              </a:avLst>
            </a:prstGeom>
            <a:solidFill>
              <a:srgbClr val="6A84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5400" dirty="0" smtClean="0">
                  <a:latin typeface="微软雅黑 Light" panose="020B0502040204020203" charset="-122"/>
                  <a:ea typeface="微软雅黑 Light" panose="020B0502040204020203" charset="-122"/>
                </a:rPr>
                <a:t>4</a:t>
              </a:r>
              <a:endParaRPr lang="zh-CN" altLang="en-US" sz="5400" dirty="0">
                <a:latin typeface="微软雅黑 Light" panose="020B0502040204020203" charset="-122"/>
                <a:ea typeface="微软雅黑 Light" panose="020B0502040204020203" charset="-122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1947377" y="9478478"/>
            <a:ext cx="13511158" cy="1080000"/>
            <a:chOff x="2315396" y="4265540"/>
            <a:chExt cx="13511158" cy="1080000"/>
          </a:xfrm>
        </p:grpSpPr>
        <p:sp>
          <p:nvSpPr>
            <p:cNvPr id="31" name="文本"/>
            <p:cNvSpPr txBox="1"/>
            <p:nvPr/>
          </p:nvSpPr>
          <p:spPr>
            <a:xfrm>
              <a:off x="3609353" y="4375935"/>
              <a:ext cx="12217201" cy="859210"/>
            </a:xfrm>
            <a:prstGeom prst="rect">
              <a:avLst/>
            </a:prstGeom>
          </p:spPr>
          <p:txBody>
            <a:bodyPr wrap="square" lIns="0" tIns="0" rIns="0" bIns="0" anchor="ctr">
              <a:sp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lnSpc>
                  <a:spcPts val="6670"/>
                </a:lnSpc>
              </a:pPr>
              <a:r>
                <a:rPr kumimoji="1" lang="zh-CN" altLang="en-US" sz="6600" dirty="0" smtClean="0">
                  <a:solidFill>
                    <a:srgbClr val="49474A">
                      <a:alpha val="100000"/>
                    </a:srgbClr>
                  </a:solidFill>
                  <a:latin typeface="微软雅黑 Light" panose="020B0502040204020203" charset="-122"/>
                  <a:ea typeface="微软雅黑 Light" panose="020B0502040204020203" charset="-122"/>
                  <a:cs typeface="WenYue ZHJXinWeiTi (Authorization Required) J" charset="-122"/>
                </a:rPr>
                <a:t>按提示提交报名信息</a:t>
              </a:r>
              <a:endParaRPr kumimoji="1" lang="zh-CN" altLang="en-US" sz="6600" dirty="0">
                <a:solidFill>
                  <a:srgbClr val="49474A">
                    <a:alpha val="100000"/>
                  </a:srgbClr>
                </a:solidFill>
                <a:latin typeface="微软雅黑 Light" panose="020B0502040204020203" charset="-122"/>
                <a:ea typeface="微软雅黑 Light" panose="020B0502040204020203" charset="-122"/>
                <a:cs typeface="WenYue ZHJXinWeiTi (Authorization Required) J" charset="-122"/>
              </a:endParaRPr>
            </a:p>
          </p:txBody>
        </p:sp>
        <p:sp>
          <p:nvSpPr>
            <p:cNvPr id="32" name="圆角矩形 31"/>
            <p:cNvSpPr/>
            <p:nvPr/>
          </p:nvSpPr>
          <p:spPr>
            <a:xfrm>
              <a:off x="2315396" y="4265540"/>
              <a:ext cx="1080000" cy="1080000"/>
            </a:xfrm>
            <a:prstGeom prst="roundRect">
              <a:avLst>
                <a:gd name="adj" fmla="val 0"/>
              </a:avLst>
            </a:prstGeom>
            <a:solidFill>
              <a:srgbClr val="6A84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5400" dirty="0">
                  <a:latin typeface="微软雅黑 Light" panose="020B0502040204020203" charset="-122"/>
                  <a:ea typeface="微软雅黑 Light" panose="020B0502040204020203" charset="-122"/>
                </a:rPr>
                <a:t>5</a:t>
              </a:r>
              <a:endParaRPr lang="zh-CN" altLang="en-US" sz="5400" dirty="0">
                <a:latin typeface="微软雅黑 Light" panose="020B0502040204020203" charset="-122"/>
                <a:ea typeface="微软雅黑 Light" panose="020B0502040204020203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" descr="Picture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24383999" cy="13715999"/>
          </a:xfrm>
          <a:prstGeom prst="rect">
            <a:avLst/>
          </a:prstGeom>
        </p:spPr>
      </p:pic>
      <p:pic>
        <p:nvPicPr>
          <p:cNvPr id="457" name="Picture" descr="Pictur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5556" y="483388"/>
            <a:ext cx="23413022" cy="12750119"/>
          </a:xfrm>
          <a:prstGeom prst="rect">
            <a:avLst/>
          </a:prstGeom>
        </p:spPr>
      </p:pic>
      <p:sp>
        <p:nvSpPr>
          <p:cNvPr id="2483" name="文本"/>
          <p:cNvSpPr>
            <a:spLocks noGrp="1"/>
          </p:cNvSpPr>
          <p:nvPr/>
        </p:nvSpPr>
        <p:spPr>
          <a:xfrm>
            <a:off x="1193165" y="1145540"/>
            <a:ext cx="12698095" cy="65659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6670"/>
              </a:lnSpc>
            </a:pPr>
            <a:r>
              <a:rPr kumimoji="1" lang="zh-CN" altLang="en-US" sz="4800" dirty="0" smtClean="0">
                <a:solidFill>
                  <a:srgbClr val="49474A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WenYue ZHJXinWeiTi (Authorization Required) J" charset="-122"/>
              </a:rPr>
              <a:t>报名步骤</a:t>
            </a:r>
            <a:r>
              <a:rPr kumimoji="1" lang="en-US" altLang="zh-CN" sz="4800" dirty="0" smtClean="0">
                <a:solidFill>
                  <a:srgbClr val="49474A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WenYue ZHJXinWeiTi (Authorization Required) J" charset="-122"/>
              </a:rPr>
              <a:t>-</a:t>
            </a:r>
            <a:r>
              <a:rPr kumimoji="1" lang="zh-CN" altLang="en-US" sz="4800" dirty="0" smtClean="0">
                <a:solidFill>
                  <a:srgbClr val="49474A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WenYue ZHJXinWeiTi (Authorization Required) J" charset="-122"/>
                <a:sym typeface="+mn-ea"/>
              </a:rPr>
              <a:t>辅修专业</a:t>
            </a:r>
            <a:r>
              <a:rPr kumimoji="1" lang="en-US" altLang="zh-CN" sz="4800" dirty="0" smtClean="0">
                <a:solidFill>
                  <a:srgbClr val="49474A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WenYue ZHJXinWeiTi (Authorization Required) J" charset="-122"/>
                <a:sym typeface="+mn-ea"/>
              </a:rPr>
              <a:t>/</a:t>
            </a:r>
            <a:r>
              <a:rPr kumimoji="1" lang="zh-CN" altLang="en-US" sz="4800" dirty="0" smtClean="0">
                <a:solidFill>
                  <a:srgbClr val="49474A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WenYue ZHJXinWeiTi (Authorization Required) J" charset="-122"/>
                <a:sym typeface="+mn-ea"/>
              </a:rPr>
              <a:t>辅修学士学位申请报名</a:t>
            </a:r>
            <a:endParaRPr kumimoji="1" lang="zh-CN" altLang="en-US" sz="4800" b="0" i="0" u="none" spc="0" dirty="0">
              <a:solidFill>
                <a:srgbClr val="49474A">
                  <a:alpha val="100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WenYue ZHJXinWeiTi (Authorization Required) J" charset="-122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1118235" y="2188845"/>
            <a:ext cx="2181796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6866890" y="2710180"/>
            <a:ext cx="0" cy="9857740"/>
          </a:xfrm>
          <a:prstGeom prst="line">
            <a:avLst/>
          </a:prstGeom>
          <a:ln w="12700" cmpd="sng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1193165" y="2958947"/>
            <a:ext cx="5431155" cy="3046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lnSpc>
                <a:spcPct val="150000"/>
              </a:lnSpc>
              <a:buFont typeface="+mj-ea"/>
              <a:buAutoNum type="circleNumDbPlain"/>
            </a:pPr>
            <a:r>
              <a:rPr lang="zh-CN" altLang="en-U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</a:rPr>
              <a:t>登录教学管理综合平台</a:t>
            </a:r>
            <a:endParaRPr lang="en-US" altLang="zh-CN" sz="3200" dirty="0">
              <a:solidFill>
                <a:schemeClr val="tx1">
                  <a:lumMod val="50000"/>
                  <a:lumOff val="50000"/>
                </a:schemeClr>
              </a:solidFill>
              <a:latin typeface="微软雅黑 Light" panose="020B0502040204020203" charset="-122"/>
              <a:ea typeface="微软雅黑 Light" panose="020B0502040204020203" charset="-122"/>
            </a:endParaRPr>
          </a:p>
          <a:p>
            <a:pPr marL="514350" indent="-514350" algn="just">
              <a:lnSpc>
                <a:spcPct val="150000"/>
              </a:lnSpc>
              <a:buFont typeface="+mj-ea"/>
              <a:buAutoNum type="circleNumDbPlain"/>
            </a:pPr>
            <a:r>
              <a:rPr lang="zh-CN" altLang="en-U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</a:rPr>
              <a:t>点击学籍信息</a:t>
            </a:r>
            <a:endParaRPr lang="en-US" altLang="zh-CN" sz="3200" dirty="0">
              <a:solidFill>
                <a:schemeClr val="tx1">
                  <a:lumMod val="50000"/>
                  <a:lumOff val="50000"/>
                </a:schemeClr>
              </a:solidFill>
              <a:latin typeface="微软雅黑 Light" panose="020B0502040204020203" charset="-122"/>
              <a:ea typeface="微软雅黑 Light" panose="020B0502040204020203" charset="-122"/>
            </a:endParaRPr>
          </a:p>
          <a:p>
            <a:pPr marL="514350" indent="-514350" algn="just">
              <a:lnSpc>
                <a:spcPct val="150000"/>
              </a:lnSpc>
              <a:buFont typeface="+mj-ea"/>
              <a:buAutoNum type="circleNumDbPlain"/>
            </a:pPr>
            <a:r>
              <a:rPr lang="zh-CN" alt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</a:rPr>
              <a:t>点击辅修报名</a:t>
            </a:r>
            <a:endParaRPr lang="en-US" altLang="zh-CN" sz="3200" dirty="0" smtClean="0">
              <a:solidFill>
                <a:schemeClr val="tx1">
                  <a:lumMod val="50000"/>
                  <a:lumOff val="50000"/>
                </a:schemeClr>
              </a:solidFill>
              <a:latin typeface="微软雅黑 Light" panose="020B0502040204020203" charset="-122"/>
              <a:ea typeface="微软雅黑 Light" panose="020B0502040204020203" charset="-122"/>
            </a:endParaRPr>
          </a:p>
          <a:p>
            <a:pPr marL="514350" indent="-514350" algn="just">
              <a:lnSpc>
                <a:spcPct val="150000"/>
              </a:lnSpc>
              <a:buFont typeface="+mj-ea"/>
              <a:buAutoNum type="circleNumDbPlain"/>
            </a:pPr>
            <a:endParaRPr lang="en-US" altLang="zh-CN" sz="3200" dirty="0" smtClean="0">
              <a:solidFill>
                <a:srgbClr val="6A84CC"/>
              </a:solidFill>
              <a:latin typeface="微软雅黑 Light" panose="020B0502040204020203" charset="-122"/>
              <a:ea typeface="微软雅黑 Light" panose="020B0502040204020203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9460" y="2487930"/>
            <a:ext cx="16492855" cy="41973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79310" y="6984365"/>
            <a:ext cx="16407765" cy="55118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" descr="Picture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24383999" cy="13715999"/>
          </a:xfrm>
          <a:prstGeom prst="rect">
            <a:avLst/>
          </a:prstGeom>
        </p:spPr>
      </p:pic>
      <p:pic>
        <p:nvPicPr>
          <p:cNvPr id="457" name="Picture" descr="Pictur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5556" y="483388"/>
            <a:ext cx="23413022" cy="12750119"/>
          </a:xfrm>
          <a:prstGeom prst="rect">
            <a:avLst/>
          </a:prstGeom>
        </p:spPr>
      </p:pic>
      <p:sp>
        <p:nvSpPr>
          <p:cNvPr id="2483" name="文本"/>
          <p:cNvSpPr>
            <a:spLocks noGrp="1"/>
          </p:cNvSpPr>
          <p:nvPr/>
        </p:nvSpPr>
        <p:spPr>
          <a:xfrm>
            <a:off x="1193165" y="1145540"/>
            <a:ext cx="11852275" cy="65659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6670"/>
              </a:lnSpc>
            </a:pPr>
            <a:r>
              <a:rPr kumimoji="1" lang="zh-CN" altLang="en-US" sz="4800" dirty="0" smtClean="0">
                <a:solidFill>
                  <a:srgbClr val="49474A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WenYue ZHJXinWeiTi (Authorization Required) J" charset="-122"/>
              </a:rPr>
              <a:t>报名步骤</a:t>
            </a:r>
            <a:r>
              <a:rPr kumimoji="1" lang="en-US" altLang="zh-CN" sz="4800" dirty="0" smtClean="0">
                <a:solidFill>
                  <a:srgbClr val="49474A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WenYue ZHJXinWeiTi (Authorization Required) J" charset="-122"/>
              </a:rPr>
              <a:t>-</a:t>
            </a:r>
            <a:r>
              <a:rPr kumimoji="1" lang="zh-CN" altLang="en-US" sz="4800" dirty="0" smtClean="0">
                <a:solidFill>
                  <a:srgbClr val="49474A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WenYue ZHJXinWeiTi (Authorization Required) J" charset="-122"/>
              </a:rPr>
              <a:t>辅修专业</a:t>
            </a:r>
            <a:r>
              <a:rPr kumimoji="1" lang="en-US" altLang="zh-CN" sz="4800" dirty="0" smtClean="0">
                <a:solidFill>
                  <a:srgbClr val="49474A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WenYue ZHJXinWeiTi (Authorization Required) J" charset="-122"/>
              </a:rPr>
              <a:t>/</a:t>
            </a:r>
            <a:r>
              <a:rPr kumimoji="1" lang="zh-CN" altLang="en-US" sz="4800" dirty="0" smtClean="0">
                <a:solidFill>
                  <a:srgbClr val="49474A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WenYue ZHJXinWeiTi (Authorization Required) J" charset="-122"/>
              </a:rPr>
              <a:t>辅修学士学位申请报名</a:t>
            </a:r>
            <a:endParaRPr kumimoji="1" lang="zh-CN" altLang="en-US" sz="4800" b="0" i="0" u="none" spc="0" dirty="0">
              <a:solidFill>
                <a:srgbClr val="49474A">
                  <a:alpha val="100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WenYue ZHJXinWeiTi (Authorization Required) J" charset="-122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1118235" y="2188845"/>
            <a:ext cx="2181796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6866890" y="2710180"/>
            <a:ext cx="0" cy="9857740"/>
          </a:xfrm>
          <a:prstGeom prst="line">
            <a:avLst/>
          </a:prstGeom>
          <a:ln w="12700" cmpd="sng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1193165" y="2958947"/>
            <a:ext cx="5431155" cy="74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lnSpc>
                <a:spcPct val="150000"/>
              </a:lnSpc>
              <a:buFont typeface="+mj-ea"/>
              <a:buAutoNum type="circleNumDbPlain" startAt="4"/>
            </a:pPr>
            <a:r>
              <a:rPr lang="zh-CN" altLang="en-U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</a:rPr>
              <a:t>点击检索即可展示所有可辅修专业。</a:t>
            </a:r>
            <a:endParaRPr lang="zh-CN" altLang="en-US" sz="3200" dirty="0">
              <a:solidFill>
                <a:schemeClr val="tx1">
                  <a:lumMod val="50000"/>
                  <a:lumOff val="50000"/>
                </a:schemeClr>
              </a:solidFill>
              <a:latin typeface="微软雅黑 Light" panose="020B0502040204020203" charset="-122"/>
              <a:ea typeface="微软雅黑 Light" panose="020B0502040204020203" charset="-122"/>
            </a:endParaRPr>
          </a:p>
          <a:p>
            <a:pPr marL="514350" indent="-514350" algn="just">
              <a:lnSpc>
                <a:spcPct val="150000"/>
              </a:lnSpc>
              <a:buFont typeface="+mj-ea"/>
              <a:buAutoNum type="circleNumDbPlain" startAt="4"/>
            </a:pPr>
            <a:r>
              <a:rPr lang="zh-CN" alt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</a:rPr>
              <a:t>在需要辅修的专业的操作栏点击报名。</a:t>
            </a:r>
            <a:endParaRPr lang="zh-CN" altLang="en-US" sz="3200" dirty="0" smtClean="0">
              <a:solidFill>
                <a:schemeClr val="tx1">
                  <a:lumMod val="50000"/>
                  <a:lumOff val="50000"/>
                </a:schemeClr>
              </a:solidFill>
              <a:latin typeface="微软雅黑 Light" panose="020B0502040204020203" charset="-122"/>
              <a:ea typeface="微软雅黑 Light" panose="020B0502040204020203" charset="-122"/>
            </a:endParaRPr>
          </a:p>
          <a:p>
            <a:pPr marL="514350" indent="-514350" algn="just">
              <a:lnSpc>
                <a:spcPct val="150000"/>
              </a:lnSpc>
              <a:buFont typeface="+mj-ea"/>
              <a:buAutoNum type="circleNumDbPlain" startAt="4"/>
            </a:pPr>
            <a:r>
              <a:rPr lang="zh-CN" alt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</a:rPr>
              <a:t>阅读报名须知，勾选我已阅读报名须知，点击确定。</a:t>
            </a:r>
            <a:endParaRPr lang="en-US" altLang="zh-CN" sz="3200" dirty="0" smtClean="0">
              <a:solidFill>
                <a:schemeClr val="tx1">
                  <a:lumMod val="50000"/>
                  <a:lumOff val="50000"/>
                </a:schemeClr>
              </a:solidFill>
              <a:latin typeface="微软雅黑 Light" panose="020B0502040204020203" charset="-122"/>
              <a:ea typeface="微软雅黑 Light" panose="020B0502040204020203" charset="-122"/>
            </a:endParaRPr>
          </a:p>
          <a:p>
            <a:pPr marL="514350" indent="-514350" algn="just">
              <a:lnSpc>
                <a:spcPct val="150000"/>
              </a:lnSpc>
              <a:buFont typeface="+mj-ea"/>
              <a:buAutoNum type="circleNumDbPlain" startAt="4"/>
            </a:pPr>
            <a:r>
              <a:rPr lang="zh-CN" alt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</a:rPr>
              <a:t>完成报名后，对应专业的状态和操作会变更，等待审核即可。如果需要取消，点击取消即可。</a:t>
            </a:r>
            <a:endParaRPr lang="zh-CN" altLang="en-US" sz="3200" dirty="0" smtClean="0">
              <a:solidFill>
                <a:schemeClr val="tx1">
                  <a:lumMod val="50000"/>
                  <a:lumOff val="50000"/>
                </a:schemeClr>
              </a:solidFill>
              <a:latin typeface="微软雅黑 Light" panose="020B0502040204020203" charset="-122"/>
              <a:ea typeface="微软雅黑 Light" panose="020B0502040204020203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55840" y="2710180"/>
            <a:ext cx="14546580" cy="340614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68205" y="6320155"/>
            <a:ext cx="8549640" cy="42291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55840" y="10699115"/>
            <a:ext cx="14401800" cy="2141220"/>
          </a:xfrm>
          <a:prstGeom prst="rect">
            <a:avLst/>
          </a:prstGeom>
        </p:spPr>
      </p:pic>
      <p:sp>
        <p:nvSpPr>
          <p:cNvPr id="19" name="椭圆 18"/>
          <p:cNvSpPr>
            <a:spLocks noChangeAspect="1"/>
          </p:cNvSpPr>
          <p:nvPr/>
        </p:nvSpPr>
        <p:spPr>
          <a:xfrm>
            <a:off x="21000720" y="2959100"/>
            <a:ext cx="360045" cy="360045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椭圆 6"/>
          <p:cNvSpPr>
            <a:spLocks noChangeAspect="1"/>
          </p:cNvSpPr>
          <p:nvPr/>
        </p:nvSpPr>
        <p:spPr>
          <a:xfrm>
            <a:off x="21360765" y="4089400"/>
            <a:ext cx="360045" cy="360045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椭圆 8"/>
          <p:cNvSpPr>
            <a:spLocks noChangeAspect="1"/>
          </p:cNvSpPr>
          <p:nvPr/>
        </p:nvSpPr>
        <p:spPr>
          <a:xfrm>
            <a:off x="14449425" y="9921875"/>
            <a:ext cx="360045" cy="360045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NjI3YTU2YjA0MTE0OWM3NjY1YjNmZjE2Y2M4ZDUzMWIifQ==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249</Words>
  <Application>WPS 演示</Application>
  <PresentationFormat>自定义</PresentationFormat>
  <Paragraphs>58</Paragraphs>
  <Slides>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4" baseType="lpstr">
      <vt:lpstr>Arial</vt:lpstr>
      <vt:lpstr>宋体</vt:lpstr>
      <vt:lpstr>Wingdings</vt:lpstr>
      <vt:lpstr>Arial</vt:lpstr>
      <vt:lpstr>微软雅黑</vt:lpstr>
      <vt:lpstr>WenYue ZHJXinWeiTi (Authorization Required) J</vt:lpstr>
      <vt:lpstr>微软雅黑 Light</vt:lpstr>
      <vt:lpstr>Arial Unicode MS</vt:lpstr>
      <vt:lpstr>Calibri</vt:lpstr>
      <vt:lpstr>Office Theme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pome</dc:creator>
  <cp:lastModifiedBy>我站在原点、始终很怀念≈</cp:lastModifiedBy>
  <cp:revision>140</cp:revision>
  <dcterms:created xsi:type="dcterms:W3CDTF">2020-11-30T06:41:00Z</dcterms:created>
  <dcterms:modified xsi:type="dcterms:W3CDTF">2024-04-19T02:20:50Z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2052-12.1.0.16729</vt:lpwstr>
  </property>
  <property fmtid="{D5CDD505-2E9C-101B-9397-08002B2CF9AE}" pid="3" name="ICV">
    <vt:lpwstr>D26DC6543F8B43DC9F826087F7E25FB6_12</vt:lpwstr>
  </property>
</Properties>
</file>