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11088029" r:id="rId3"/>
    <p:sldId id="11088030" r:id="rId4"/>
    <p:sldId id="11088033" r:id="rId5"/>
  </p:sldIdLst>
  <p:sldSz cx="24384000" cy="13716000"/>
  <p:notesSz cx="9144000" cy="6858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84CC"/>
    <a:srgbClr val="E5EDF6"/>
    <a:srgbClr val="CBD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 showGuides="1">
      <p:cViewPr>
        <p:scale>
          <a:sx n="58" d="100"/>
          <a:sy n="58" d="100"/>
        </p:scale>
        <p:origin x="-72" y="-15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0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258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6905979" y="0"/>
            <a:ext cx="5283200" cy="258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552950" y="642938"/>
            <a:ext cx="3086100" cy="173593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219200" y="2475309"/>
            <a:ext cx="9753600" cy="20252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4885432"/>
            <a:ext cx="5283200" cy="258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6905979" y="4885432"/>
            <a:ext cx="5283200" cy="258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2.png"/><Relationship Id="rId12" Type="http://schemas.openxmlformats.org/officeDocument/2006/relationships/slideLayout" Target="../slideLayouts/slideLayout1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" descr="Picture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24383999" cy="13715999"/>
          </a:xfrm>
          <a:prstGeom prst="rect">
            <a:avLst/>
          </a:prstGeom>
        </p:spPr>
      </p:pic>
      <p:pic>
        <p:nvPicPr>
          <p:cNvPr id="457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556" y="574193"/>
            <a:ext cx="23413022" cy="12566628"/>
          </a:xfrm>
          <a:prstGeom prst="rect">
            <a:avLst/>
          </a:prstGeom>
        </p:spPr>
      </p:pic>
      <p:grpSp>
        <p:nvGrpSpPr>
          <p:cNvPr id="36" name="组合 35"/>
          <p:cNvGrpSpPr/>
          <p:nvPr>
            <p:custDataLst>
              <p:tags r:id="rId3"/>
            </p:custDataLst>
          </p:nvPr>
        </p:nvGrpSpPr>
        <p:grpSpPr>
          <a:xfrm>
            <a:off x="1947377" y="2932955"/>
            <a:ext cx="15201936" cy="1080000"/>
            <a:chOff x="2315396" y="4265540"/>
            <a:chExt cx="15201936" cy="1080000"/>
          </a:xfrm>
        </p:grpSpPr>
        <p:sp>
          <p:nvSpPr>
            <p:cNvPr id="37" name="文本"/>
            <p:cNvSpPr txBox="1"/>
            <p:nvPr>
              <p:custDataLst>
                <p:tags r:id="rId4"/>
              </p:custDataLst>
            </p:nvPr>
          </p:nvSpPr>
          <p:spPr>
            <a:xfrm>
              <a:off x="3609353" y="4377868"/>
              <a:ext cx="13907979" cy="855345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6670"/>
                </a:lnSpc>
              </a:pPr>
              <a:r>
                <a:rPr kumimoji="1" lang="zh-CN" altLang="en-US" sz="6000" dirty="0" smtClean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</a:rPr>
                <a:t>登录</a:t>
              </a:r>
              <a:r>
                <a:rPr kumimoji="1" lang="zh-CN" altLang="en-US" sz="6000" dirty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</a:rPr>
                <a:t>「教学综合管理服务平台」</a:t>
              </a:r>
              <a:endParaRPr kumimoji="1" lang="zh-CN" altLang="en-US" sz="6000" dirty="0">
                <a:solidFill>
                  <a:srgbClr val="49474A">
                    <a:alpha val="100000"/>
                  </a:srgbClr>
                </a:solidFill>
                <a:latin typeface="微软雅黑 Light" panose="020B0502040204020203" charset="-122"/>
                <a:ea typeface="微软雅黑 Light" panose="020B0502040204020203" charset="-122"/>
                <a:cs typeface="WenYue ZHJXinWeiTi (Authorization Required) J" charset="-122"/>
              </a:endParaRPr>
            </a:p>
          </p:txBody>
        </p:sp>
        <p:sp>
          <p:nvSpPr>
            <p:cNvPr id="38" name="圆角矩形 37"/>
            <p:cNvSpPr/>
            <p:nvPr>
              <p:custDataLst>
                <p:tags r:id="rId5"/>
              </p:custDataLst>
            </p:nvPr>
          </p:nvSpPr>
          <p:spPr>
            <a:xfrm>
              <a:off x="2315396" y="4265540"/>
              <a:ext cx="1080000" cy="108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5400" dirty="0" smtClean="0">
                  <a:latin typeface="微软雅黑 Light" panose="020B0502040204020203" charset="-122"/>
                  <a:ea typeface="微软雅黑 Light" panose="020B0502040204020203" charset="-122"/>
                </a:rPr>
                <a:t>1</a:t>
              </a:r>
              <a:endParaRPr lang="zh-CN" altLang="en-US" sz="54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0065683" y="2796537"/>
            <a:ext cx="1800000" cy="8121941"/>
            <a:chOff x="20065683" y="2561555"/>
            <a:chExt cx="1800000" cy="8121941"/>
          </a:xfrm>
        </p:grpSpPr>
        <p:sp>
          <p:nvSpPr>
            <p:cNvPr id="24" name="圆角矩形 23"/>
            <p:cNvSpPr/>
            <p:nvPr/>
          </p:nvSpPr>
          <p:spPr>
            <a:xfrm>
              <a:off x="20065683" y="4668869"/>
              <a:ext cx="1800000" cy="180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7200" dirty="0">
                  <a:latin typeface="微软雅黑 Light" panose="020B0502040204020203" charset="-122"/>
                  <a:ea typeface="微软雅黑 Light" panose="020B0502040204020203" charset="-122"/>
                </a:rPr>
                <a:t>核</a:t>
              </a:r>
              <a:endParaRPr lang="zh-CN" altLang="en-US" sz="72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20065683" y="8883496"/>
              <a:ext cx="1800000" cy="180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7200" dirty="0" smtClean="0">
                  <a:latin typeface="微软雅黑 Light" panose="020B0502040204020203" charset="-122"/>
                  <a:ea typeface="微软雅黑 Light" panose="020B0502040204020203" charset="-122"/>
                </a:rPr>
                <a:t>骤</a:t>
              </a:r>
              <a:endParaRPr lang="zh-CN" altLang="en-US" sz="72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20065683" y="2561555"/>
              <a:ext cx="1800000" cy="180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7200" dirty="0" smtClean="0">
                  <a:latin typeface="微软雅黑 Light" panose="020B0502040204020203" charset="-122"/>
                  <a:ea typeface="微软雅黑 Light" panose="020B0502040204020203" charset="-122"/>
                </a:rPr>
                <a:t>审</a:t>
              </a:r>
              <a:endParaRPr lang="zh-CN" altLang="en-US" sz="72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20065683" y="6776183"/>
              <a:ext cx="1800000" cy="180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7200" dirty="0" smtClean="0">
                  <a:latin typeface="微软雅黑 Light" panose="020B0502040204020203" charset="-122"/>
                  <a:ea typeface="微软雅黑 Light" panose="020B0502040204020203" charset="-122"/>
                </a:rPr>
                <a:t>步</a:t>
              </a:r>
              <a:endParaRPr lang="zh-CN" altLang="en-US" sz="72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</p:grpSp>
      <p:grpSp>
        <p:nvGrpSpPr>
          <p:cNvPr id="29" name="组合 28"/>
          <p:cNvGrpSpPr/>
          <p:nvPr>
            <p:custDataLst>
              <p:tags r:id="rId6"/>
            </p:custDataLst>
          </p:nvPr>
        </p:nvGrpSpPr>
        <p:grpSpPr>
          <a:xfrm>
            <a:off x="1947377" y="5201063"/>
            <a:ext cx="17859375" cy="1080000"/>
            <a:chOff x="2315396" y="4265540"/>
            <a:chExt cx="17859375" cy="1080000"/>
          </a:xfrm>
        </p:grpSpPr>
        <p:sp>
          <p:nvSpPr>
            <p:cNvPr id="33" name="文本"/>
            <p:cNvSpPr txBox="1"/>
            <p:nvPr>
              <p:custDataLst>
                <p:tags r:id="rId7"/>
              </p:custDataLst>
            </p:nvPr>
          </p:nvSpPr>
          <p:spPr>
            <a:xfrm>
              <a:off x="3609526" y="4377868"/>
              <a:ext cx="16565245" cy="855345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6670"/>
                </a:lnSpc>
              </a:pPr>
              <a:r>
                <a:rPr kumimoji="1" lang="zh-CN" altLang="en-US" sz="6000" dirty="0" smtClean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  <a:sym typeface="+mn-ea"/>
                </a:rPr>
                <a:t>零散处理打开「辅修处理」</a:t>
              </a:r>
              <a:r>
                <a:rPr kumimoji="1" lang="en-US" altLang="zh-CN" sz="6000" dirty="0" smtClean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  <a:sym typeface="+mn-ea"/>
                </a:rPr>
                <a:t>-&gt;</a:t>
              </a:r>
              <a:r>
                <a:rPr kumimoji="1" lang="zh-CN" altLang="en-US" sz="6000" dirty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  <a:sym typeface="+mn-ea"/>
                </a:rPr>
                <a:t> </a:t>
              </a:r>
              <a:r>
                <a:rPr kumimoji="1" lang="zh-CN" altLang="en-US" sz="6000" dirty="0" smtClean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  <a:sym typeface="+mn-ea"/>
                </a:rPr>
                <a:t>「辅修零散审核」</a:t>
              </a:r>
              <a:endParaRPr kumimoji="1" lang="zh-CN" altLang="en-US" sz="6000" dirty="0" smtClean="0">
                <a:solidFill>
                  <a:srgbClr val="49474A">
                    <a:alpha val="100000"/>
                  </a:srgbClr>
                </a:solidFill>
                <a:latin typeface="微软雅黑 Light" panose="020B0502040204020203" charset="-122"/>
                <a:ea typeface="微软雅黑 Light" panose="020B0502040204020203" charset="-122"/>
                <a:cs typeface="WenYue ZHJXinWeiTi (Authorization Required) J" charset="-122"/>
              </a:endParaRPr>
            </a:p>
          </p:txBody>
        </p:sp>
        <p:sp>
          <p:nvSpPr>
            <p:cNvPr id="34" name="圆角矩形 33"/>
            <p:cNvSpPr/>
            <p:nvPr>
              <p:custDataLst>
                <p:tags r:id="rId8"/>
              </p:custDataLst>
            </p:nvPr>
          </p:nvSpPr>
          <p:spPr>
            <a:xfrm>
              <a:off x="2315396" y="4265540"/>
              <a:ext cx="1080000" cy="108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5400" dirty="0">
                  <a:latin typeface="微软雅黑 Light" panose="020B0502040204020203" charset="-122"/>
                  <a:ea typeface="微软雅黑 Light" panose="020B0502040204020203" charset="-122"/>
                </a:rPr>
                <a:t>2</a:t>
              </a:r>
              <a:endParaRPr lang="en-US" altLang="zh-CN" sz="54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</p:grpSp>
      <p:grpSp>
        <p:nvGrpSpPr>
          <p:cNvPr id="40" name="组合 39"/>
          <p:cNvGrpSpPr/>
          <p:nvPr>
            <p:custDataLst>
              <p:tags r:id="rId9"/>
            </p:custDataLst>
          </p:nvPr>
        </p:nvGrpSpPr>
        <p:grpSpPr>
          <a:xfrm>
            <a:off x="1947377" y="7274282"/>
            <a:ext cx="15201936" cy="1080000"/>
            <a:chOff x="2315396" y="4265540"/>
            <a:chExt cx="15201936" cy="1080000"/>
          </a:xfrm>
        </p:grpSpPr>
        <p:sp>
          <p:nvSpPr>
            <p:cNvPr id="41" name="文本"/>
            <p:cNvSpPr txBox="1"/>
            <p:nvPr>
              <p:custDataLst>
                <p:tags r:id="rId10"/>
              </p:custDataLst>
            </p:nvPr>
          </p:nvSpPr>
          <p:spPr>
            <a:xfrm>
              <a:off x="3609353" y="4377867"/>
              <a:ext cx="13907979" cy="855345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6670"/>
                </a:lnSpc>
              </a:pPr>
              <a:r>
                <a:rPr kumimoji="1" lang="zh-CN" altLang="en-US" sz="6000" dirty="0" smtClean="0">
                  <a:solidFill>
                    <a:srgbClr val="49474A">
                      <a:alpha val="100000"/>
                    </a:srgbClr>
                  </a:solidFill>
                  <a:latin typeface="微软雅黑 Light" panose="020B0502040204020203" charset="-122"/>
                  <a:ea typeface="微软雅黑 Light" panose="020B0502040204020203" charset="-122"/>
                  <a:cs typeface="WenYue ZHJXinWeiTi (Authorization Required) J" charset="-122"/>
                  <a:sym typeface="+mn-ea"/>
                </a:rPr>
                <a:t>审核学生报名信息</a:t>
              </a:r>
              <a:endParaRPr kumimoji="1" lang="zh-CN" altLang="en-US" sz="6000" dirty="0" smtClean="0">
                <a:solidFill>
                  <a:srgbClr val="49474A">
                    <a:alpha val="100000"/>
                  </a:srgbClr>
                </a:solidFill>
                <a:latin typeface="微软雅黑 Light" panose="020B0502040204020203" charset="-122"/>
                <a:ea typeface="微软雅黑 Light" panose="020B0502040204020203" charset="-122"/>
                <a:cs typeface="WenYue ZHJXinWeiTi (Authorization Required) J" charset="-122"/>
              </a:endParaRPr>
            </a:p>
          </p:txBody>
        </p:sp>
        <p:sp>
          <p:nvSpPr>
            <p:cNvPr id="42" name="圆角矩形 41"/>
            <p:cNvSpPr/>
            <p:nvPr>
              <p:custDataLst>
                <p:tags r:id="rId11"/>
              </p:custDataLst>
            </p:nvPr>
          </p:nvSpPr>
          <p:spPr>
            <a:xfrm>
              <a:off x="2315396" y="4265540"/>
              <a:ext cx="1080000" cy="1080000"/>
            </a:xfrm>
            <a:prstGeom prst="roundRect">
              <a:avLst>
                <a:gd name="adj" fmla="val 0"/>
              </a:avLst>
            </a:prstGeom>
            <a:solidFill>
              <a:srgbClr val="6A84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5400" dirty="0">
                  <a:latin typeface="微软雅黑 Light" panose="020B0502040204020203" charset="-122"/>
                  <a:ea typeface="微软雅黑 Light" panose="020B0502040204020203" charset="-122"/>
                </a:rPr>
                <a:t>3</a:t>
              </a:r>
              <a:endParaRPr lang="en-US" altLang="zh-CN" sz="5400" dirty="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" descr="Picture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24383999" cy="13715999"/>
          </a:xfrm>
          <a:prstGeom prst="rect">
            <a:avLst/>
          </a:prstGeom>
        </p:spPr>
      </p:pic>
      <p:pic>
        <p:nvPicPr>
          <p:cNvPr id="457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706" y="482939"/>
            <a:ext cx="23413022" cy="12750119"/>
          </a:xfrm>
          <a:prstGeom prst="rect">
            <a:avLst/>
          </a:prstGeom>
        </p:spPr>
      </p:pic>
      <p:sp>
        <p:nvSpPr>
          <p:cNvPr id="2483" name="文本"/>
          <p:cNvSpPr>
            <a:spLocks noGrp="1"/>
          </p:cNvSpPr>
          <p:nvPr/>
        </p:nvSpPr>
        <p:spPr>
          <a:xfrm>
            <a:off x="1193165" y="1145540"/>
            <a:ext cx="10998200" cy="6565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6670"/>
              </a:lnSpc>
            </a:pPr>
            <a:r>
              <a:rPr kumimoji="1" lang="zh-CN" altLang="en-US" sz="4800" dirty="0">
                <a:solidFill>
                  <a:srgbClr val="49474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WenYue ZHJXinWeiTi (Authorization Required) J" charset="-122"/>
              </a:rPr>
              <a:t>审核</a:t>
            </a:r>
            <a:r>
              <a:rPr kumimoji="1" lang="zh-CN" altLang="en-US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WenYue ZHJXinWeiTi (Authorization Required) J" charset="-122"/>
              </a:rPr>
              <a:t>步骤</a:t>
            </a:r>
            <a:r>
              <a:rPr kumimoji="1" lang="en-US" altLang="zh-CN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WenYue ZHJXinWeiTi (Authorization Required) J" charset="-122"/>
              </a:rPr>
              <a:t>-</a:t>
            </a:r>
            <a:r>
              <a:rPr kumimoji="1" lang="zh-CN" altLang="en-US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WenYue ZHJXinWeiTi (Authorization Required) J" charset="-122"/>
              </a:rPr>
              <a:t>登录教务综合管理服务平台</a:t>
            </a:r>
            <a:endParaRPr kumimoji="1" lang="zh-CN" altLang="en-US" sz="4800" b="0" i="0" u="none" spc="0" dirty="0">
              <a:solidFill>
                <a:srgbClr val="49474A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WenYue ZHJXinWeiTi (Authorization Required) J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1118235" y="2188845"/>
            <a:ext cx="2181796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6866890" y="2710180"/>
            <a:ext cx="0" cy="9857740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193165" y="2958947"/>
            <a:ext cx="543115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浏览器打开南昌大学门户系统</a:t>
            </a:r>
            <a:endParaRPr lang="en-US" altLang="zh-CN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输入学工号</a:t>
            </a:r>
            <a:r>
              <a:rPr lang="en-US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-</a:t>
            </a: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账号</a:t>
            </a:r>
            <a:r>
              <a:rPr lang="en-US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/</a:t>
            </a: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证件号码</a:t>
            </a:r>
            <a:r>
              <a:rPr lang="en-US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/</a:t>
            </a: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安全手机进行登录</a:t>
            </a:r>
            <a:endParaRPr lang="en-US" altLang="zh-CN" sz="32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选择本科教务系统</a:t>
            </a:r>
            <a:endParaRPr lang="zh-CN" altLang="en-US" sz="32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345939" y="7325004"/>
            <a:ext cx="5431155" cy="224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建议的浏览器：</a:t>
            </a:r>
            <a:endParaRPr lang="en-US" altLang="zh-CN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1. 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最新版本的微软</a:t>
            </a: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Edge</a:t>
            </a:r>
            <a:endParaRPr lang="en-US" altLang="zh-CN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2. 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谷歌</a:t>
            </a: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Chrome</a:t>
            </a:r>
            <a:endParaRPr lang="en-US" altLang="zh-CN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3. 360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浏览器</a:t>
            </a:r>
            <a:r>
              <a:rPr lang="zh-CN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极速模式</a:t>
            </a:r>
            <a:endParaRPr lang="en-US" altLang="zh-CN" sz="2400" b="1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1514857" y="11605077"/>
            <a:ext cx="6671357" cy="10147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教务综合管理服务平台入口</a:t>
            </a:r>
            <a:endParaRPr lang="en-US" altLang="zh-CN" sz="40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679" y="7443344"/>
            <a:ext cx="1368232" cy="115200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096" y="8698482"/>
            <a:ext cx="972000" cy="97200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601" y="9951455"/>
            <a:ext cx="1152000" cy="1152000"/>
          </a:xfrm>
          <a:prstGeom prst="rect">
            <a:avLst/>
          </a:prstGeom>
        </p:spPr>
      </p:pic>
      <p:pic>
        <p:nvPicPr>
          <p:cNvPr id="1026" name="Picture 2" descr="360安全浏览器_帮助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96" y="10108707"/>
            <a:ext cx="36576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56425" y="2705100"/>
            <a:ext cx="15896590" cy="89522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" descr="Picture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24383999" cy="13715999"/>
          </a:xfrm>
          <a:prstGeom prst="rect">
            <a:avLst/>
          </a:prstGeom>
        </p:spPr>
      </p:pic>
      <p:pic>
        <p:nvPicPr>
          <p:cNvPr id="457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706" y="482939"/>
            <a:ext cx="23413022" cy="12750119"/>
          </a:xfrm>
          <a:prstGeom prst="rect">
            <a:avLst/>
          </a:prstGeom>
        </p:spPr>
      </p:pic>
      <p:sp>
        <p:nvSpPr>
          <p:cNvPr id="2483" name="文本"/>
          <p:cNvSpPr>
            <a:spLocks noGrp="1"/>
          </p:cNvSpPr>
          <p:nvPr/>
        </p:nvSpPr>
        <p:spPr>
          <a:xfrm>
            <a:off x="1193165" y="1145540"/>
            <a:ext cx="9271635" cy="6565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6670"/>
              </a:lnSpc>
            </a:pPr>
            <a:r>
              <a:rPr kumimoji="1" lang="zh-CN" altLang="en-US" sz="4800" dirty="0">
                <a:solidFill>
                  <a:srgbClr val="49474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WenYue ZHJXinWeiTi (Authorization Required) J" charset="-122"/>
              </a:rPr>
              <a:t>审核</a:t>
            </a:r>
            <a:r>
              <a:rPr kumimoji="1" lang="zh-CN" altLang="en-US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WenYue ZHJXinWeiTi (Authorization Required) J" charset="-122"/>
              </a:rPr>
              <a:t>步骤</a:t>
            </a:r>
            <a:r>
              <a:rPr kumimoji="1" lang="en-US" altLang="zh-CN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WenYue ZHJXinWeiTi (Authorization Required) J" charset="-122"/>
              </a:rPr>
              <a:t>-</a:t>
            </a:r>
            <a:r>
              <a:rPr kumimoji="1" lang="zh-CN" altLang="en-US" sz="4800" dirty="0" smtClean="0">
                <a:solidFill>
                  <a:srgbClr val="49474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WenYue ZHJXinWeiTi (Authorization Required) J" charset="-122"/>
              </a:rPr>
              <a:t>零散审核学生报名信息</a:t>
            </a:r>
            <a:endParaRPr kumimoji="1" lang="zh-CN" altLang="en-US" sz="4800" b="0" i="0" u="none" spc="0" dirty="0">
              <a:solidFill>
                <a:srgbClr val="49474A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WenYue ZHJXinWeiTi (Authorization Required) J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1118235" y="2188845"/>
            <a:ext cx="2181796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6866890" y="2710180"/>
            <a:ext cx="0" cy="9857740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193165" y="2959100"/>
            <a:ext cx="5431155" cy="82067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选择辅修学年</a:t>
            </a:r>
            <a:r>
              <a:rPr lang="en-US" altLang="zh-CN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/</a:t>
            </a: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专业</a:t>
            </a:r>
            <a:endParaRPr lang="zh-CN" altLang="en-US" sz="32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选择辅修学年和辅修学期</a:t>
            </a:r>
            <a:endParaRPr lang="zh-CN" altLang="en-US" sz="32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点击检索</a:t>
            </a:r>
            <a:endParaRPr lang="en-US" altLang="zh-CN" sz="32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勾选住学生前面的方框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rPr>
              <a:t>点击下拉键即可通过审核</a:t>
            </a:r>
            <a:endParaRPr lang="en-US" altLang="zh-CN" sz="3200" dirty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indent="0" algn="just">
              <a:lnSpc>
                <a:spcPct val="150000"/>
              </a:lnSpc>
              <a:buFont typeface="+mj-ea"/>
              <a:buNone/>
            </a:pPr>
            <a:endParaRPr lang="en-US" altLang="zh-CN" sz="32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514350" indent="-514350" algn="just">
              <a:lnSpc>
                <a:spcPct val="150000"/>
              </a:lnSpc>
              <a:buFont typeface="+mj-ea"/>
              <a:buAutoNum type="circleNumDbPlain"/>
            </a:pPr>
            <a:endParaRPr lang="en-US" altLang="zh-CN" sz="3200" dirty="0" smtClean="0">
              <a:solidFill>
                <a:srgbClr val="6A84CC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1565747" y="11552723"/>
            <a:ext cx="6992303" cy="10147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400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r>
              <a:rPr lang="zh-CN" altLang="en-US" dirty="0"/>
              <a:t>辅修专业零散报名审核</a:t>
            </a:r>
            <a:endParaRPr lang="en-US" altLang="zh-CN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460" y="2905760"/>
            <a:ext cx="15928975" cy="8164195"/>
          </a:xfrm>
          <a:prstGeom prst="rect">
            <a:avLst/>
          </a:prstGeom>
        </p:spPr>
      </p:pic>
      <p:sp>
        <p:nvSpPr>
          <p:cNvPr id="15" name="椭圆 14"/>
          <p:cNvSpPr>
            <a:spLocks noChangeAspect="1"/>
          </p:cNvSpPr>
          <p:nvPr/>
        </p:nvSpPr>
        <p:spPr>
          <a:xfrm>
            <a:off x="13081903" y="3253636"/>
            <a:ext cx="360000" cy="3600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椭圆 15"/>
          <p:cNvSpPr>
            <a:spLocks noChangeAspect="1"/>
          </p:cNvSpPr>
          <p:nvPr/>
        </p:nvSpPr>
        <p:spPr>
          <a:xfrm>
            <a:off x="18198098" y="3613681"/>
            <a:ext cx="360000" cy="3600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椭圆 6"/>
          <p:cNvSpPr>
            <a:spLocks noChangeAspect="1"/>
          </p:cNvSpPr>
          <p:nvPr/>
        </p:nvSpPr>
        <p:spPr>
          <a:xfrm>
            <a:off x="19081383" y="2958996"/>
            <a:ext cx="360000" cy="3600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椭圆 5"/>
          <p:cNvSpPr>
            <a:spLocks noChangeAspect="1"/>
          </p:cNvSpPr>
          <p:nvPr/>
        </p:nvSpPr>
        <p:spPr>
          <a:xfrm>
            <a:off x="7476123" y="5441211"/>
            <a:ext cx="360000" cy="3600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椭圆 17"/>
          <p:cNvSpPr>
            <a:spLocks noChangeAspect="1"/>
          </p:cNvSpPr>
          <p:nvPr/>
        </p:nvSpPr>
        <p:spPr>
          <a:xfrm>
            <a:off x="14349363" y="7779281"/>
            <a:ext cx="360000" cy="3600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5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513.8761417322835,&quot;left&quot;:153.33677165354328,&quot;top&quot;:230.94133858267713,&quot;width&quot;:1411.25}"/>
</p:tagLst>
</file>

<file path=ppt/tags/tag10.xml><?xml version="1.0" encoding="utf-8"?>
<p:tagLst xmlns:p="http://schemas.openxmlformats.org/presentationml/2006/main">
  <p:tag name="commondata" val="eyJoZGlkIjoiNjI3YTU2YjA0MTE0OWM3NjY1YjNmZjE2Y2M4ZDUzMWIifQ=="/>
</p:tagLst>
</file>

<file path=ppt/tags/tag2.xml><?xml version="1.0" encoding="utf-8"?>
<p:tagLst xmlns:p="http://schemas.openxmlformats.org/presentationml/2006/main">
  <p:tag name="KSO_WM_DIAGRAM_VIRTUALLY_FRAME" val="{&quot;height&quot;:513.8761417322835,&quot;left&quot;:153.33677165354328,&quot;top&quot;:230.94133858267713,&quot;width&quot;:1411.25}"/>
</p:tagLst>
</file>

<file path=ppt/tags/tag3.xml><?xml version="1.0" encoding="utf-8"?>
<p:tagLst xmlns:p="http://schemas.openxmlformats.org/presentationml/2006/main">
  <p:tag name="KSO_WM_DIAGRAM_VIRTUALLY_FRAME" val="{&quot;height&quot;:513.8761417322835,&quot;left&quot;:153.33677165354328,&quot;top&quot;:230.94133858267713,&quot;width&quot;:1411.25}"/>
</p:tagLst>
</file>

<file path=ppt/tags/tag4.xml><?xml version="1.0" encoding="utf-8"?>
<p:tagLst xmlns:p="http://schemas.openxmlformats.org/presentationml/2006/main">
  <p:tag name="KSO_WM_DIAGRAM_VIRTUALLY_FRAME" val="{&quot;height&quot;:513.8761417322835,&quot;left&quot;:153.33677165354328,&quot;top&quot;:230.94133858267713,&quot;width&quot;:1411.25}"/>
</p:tagLst>
</file>

<file path=ppt/tags/tag5.xml><?xml version="1.0" encoding="utf-8"?>
<p:tagLst xmlns:p="http://schemas.openxmlformats.org/presentationml/2006/main">
  <p:tag name="KSO_WM_DIAGRAM_VIRTUALLY_FRAME" val="{&quot;height&quot;:513.8761417322835,&quot;left&quot;:153.33677165354328,&quot;top&quot;:230.94133858267713,&quot;width&quot;:1411.25}"/>
</p:tagLst>
</file>

<file path=ppt/tags/tag6.xml><?xml version="1.0" encoding="utf-8"?>
<p:tagLst xmlns:p="http://schemas.openxmlformats.org/presentationml/2006/main">
  <p:tag name="KSO_WM_DIAGRAM_VIRTUALLY_FRAME" val="{&quot;height&quot;:513.8761417322835,&quot;left&quot;:153.33677165354328,&quot;top&quot;:230.94133858267713,&quot;width&quot;:1411.25}"/>
</p:tagLst>
</file>

<file path=ppt/tags/tag7.xml><?xml version="1.0" encoding="utf-8"?>
<p:tagLst xmlns:p="http://schemas.openxmlformats.org/presentationml/2006/main">
  <p:tag name="KSO_WM_DIAGRAM_VIRTUALLY_FRAME" val="{&quot;height&quot;:513.8761417322835,&quot;left&quot;:153.33677165354328,&quot;top&quot;:230.94133858267713,&quot;width&quot;:1411.25}"/>
</p:tagLst>
</file>

<file path=ppt/tags/tag8.xml><?xml version="1.0" encoding="utf-8"?>
<p:tagLst xmlns:p="http://schemas.openxmlformats.org/presentationml/2006/main">
  <p:tag name="KSO_WM_DIAGRAM_VIRTUALLY_FRAME" val="{&quot;height&quot;:513.8761417322835,&quot;left&quot;:153.33677165354328,&quot;top&quot;:230.94133858267713,&quot;width&quot;:1411.25}"/>
</p:tagLst>
</file>

<file path=ppt/tags/tag9.xml><?xml version="1.0" encoding="utf-8"?>
<p:tagLst xmlns:p="http://schemas.openxmlformats.org/presentationml/2006/main">
  <p:tag name="KSO_WM_DIAGRAM_VIRTUALLY_FRAME" val="{&quot;height&quot;:513.8761417322835,&quot;left&quot;:153.33677165354328,&quot;top&quot;:230.94133858267713,&quot;width&quot;:1411.25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WPS 演示</Application>
  <PresentationFormat>自定义</PresentationFormat>
  <Paragraphs>55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宋体</vt:lpstr>
      <vt:lpstr>Wingdings</vt:lpstr>
      <vt:lpstr>Arial</vt:lpstr>
      <vt:lpstr>微软雅黑 Light</vt:lpstr>
      <vt:lpstr>WenYue ZHJXinWeiTi (Authorization Required) J</vt:lpstr>
      <vt:lpstr>微软雅黑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pome</dc:creator>
  <cp:lastModifiedBy>我站在原点、始终很怀念≈</cp:lastModifiedBy>
  <cp:revision>135</cp:revision>
  <dcterms:created xsi:type="dcterms:W3CDTF">2020-11-30T06:41:00Z</dcterms:created>
  <dcterms:modified xsi:type="dcterms:W3CDTF">2024-04-19T02:18:06Z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5C055074E31440009000C8C5AF5680A0_12</vt:lpwstr>
  </property>
</Properties>
</file>