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11088003" r:id="rId2"/>
    <p:sldId id="11088004" r:id="rId3"/>
    <p:sldId id="11088025" r:id="rId4"/>
    <p:sldId id="11088026" r:id="rId5"/>
    <p:sldId id="11088027" r:id="rId6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4CC"/>
    <a:srgbClr val="E5EDF6"/>
    <a:srgbClr val="CB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58" d="100"/>
          <a:sy n="58" d="100"/>
        </p:scale>
        <p:origin x="972" y="-15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7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05876" y="504978"/>
            <a:ext cx="23413022" cy="1256662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485364" y="7083808"/>
            <a:ext cx="1440000" cy="1440000"/>
          </a:xfrm>
          <a:prstGeom prst="roundRect">
            <a:avLst>
              <a:gd name="adj" fmla="val 0"/>
            </a:avLst>
          </a:prstGeom>
          <a:solidFill>
            <a:srgbClr val="6A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453885" y="7083808"/>
            <a:ext cx="1440000" cy="1440000"/>
          </a:xfrm>
          <a:prstGeom prst="roundRect">
            <a:avLst>
              <a:gd name="adj" fmla="val 0"/>
            </a:avLst>
          </a:prstGeom>
          <a:solidFill>
            <a:srgbClr val="6A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4422406" y="7083808"/>
            <a:ext cx="1440000" cy="1440000"/>
          </a:xfrm>
          <a:prstGeom prst="roundRect">
            <a:avLst>
              <a:gd name="adj" fmla="val 0"/>
            </a:avLst>
          </a:prstGeom>
          <a:solidFill>
            <a:srgbClr val="6A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6390927" y="7083808"/>
            <a:ext cx="1440000" cy="1440000"/>
          </a:xfrm>
          <a:prstGeom prst="roundRect">
            <a:avLst>
              <a:gd name="adj" fmla="val 0"/>
            </a:avLst>
          </a:prstGeom>
          <a:solidFill>
            <a:srgbClr val="6A8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29311" y="5549702"/>
            <a:ext cx="1238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pc="600" dirty="0" smtClean="0">
                <a:solidFill>
                  <a:srgbClr val="6A84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Yue ZHJXinWeiTi (Authorization Required) J" charset="-122"/>
              </a:rPr>
              <a:t>2023</a:t>
            </a:r>
            <a:r>
              <a:rPr lang="zh-CN" altLang="en-US" sz="5400" spc="600" dirty="0" smtClean="0">
                <a:solidFill>
                  <a:srgbClr val="6A84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Yue ZHJXinWeiTi (Authorization Required) J" charset="-122"/>
              </a:rPr>
              <a:t>年</a:t>
            </a:r>
            <a:r>
              <a:rPr lang="zh-CN" altLang="en-US" sz="5400" spc="600" dirty="0">
                <a:solidFill>
                  <a:srgbClr val="6A84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Yue ZHJXinWeiTi (Authorization Required) J" charset="-122"/>
              </a:rPr>
              <a:t>辅修</a:t>
            </a:r>
            <a:r>
              <a:rPr lang="zh-CN" altLang="en-US" sz="5400" spc="600" dirty="0" smtClean="0">
                <a:solidFill>
                  <a:srgbClr val="6A84CC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nYue ZHJXinWeiTi (Authorization Required) J" charset="-122"/>
              </a:rPr>
              <a:t>专业报名</a:t>
            </a:r>
            <a:endParaRPr lang="en-US" altLang="zh-CN" sz="5400" spc="600" dirty="0" smtClean="0">
              <a:solidFill>
                <a:srgbClr val="6A84CC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WenYue ZHJXinWeiTi (Authorization Required) J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62" y="4113936"/>
            <a:ext cx="8264471" cy="5488125"/>
          </a:xfrm>
          <a:prstGeom prst="roundRect">
            <a:avLst>
              <a:gd name="adj" fmla="val 6293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574193"/>
            <a:ext cx="23413022" cy="1256662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947377" y="2932955"/>
            <a:ext cx="15201936" cy="1080000"/>
            <a:chOff x="2315396" y="4265540"/>
            <a:chExt cx="15201936" cy="1080000"/>
          </a:xfrm>
        </p:grpSpPr>
        <p:sp>
          <p:nvSpPr>
            <p:cNvPr id="37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关注「南昌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大学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教务处」微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信公众号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47377" y="4569336"/>
            <a:ext cx="13511158" cy="1080000"/>
            <a:chOff x="2315396" y="4265540"/>
            <a:chExt cx="13511158" cy="1080000"/>
          </a:xfrm>
        </p:grpSpPr>
        <p:sp>
          <p:nvSpPr>
            <p:cNvPr id="22" name="文本"/>
            <p:cNvSpPr txBox="1">
              <a:spLocks/>
            </p:cNvSpPr>
            <p:nvPr/>
          </p:nvSpPr>
          <p:spPr>
            <a:xfrm>
              <a:off x="3609353" y="4375935"/>
              <a:ext cx="12217201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登录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微信「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教务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系统」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65683" y="2796537"/>
            <a:ext cx="1800000" cy="8121941"/>
            <a:chOff x="20065683" y="2561555"/>
            <a:chExt cx="1800000" cy="8121941"/>
          </a:xfrm>
        </p:grpSpPr>
        <p:sp>
          <p:nvSpPr>
            <p:cNvPr id="24" name="圆角矩形 23"/>
            <p:cNvSpPr/>
            <p:nvPr/>
          </p:nvSpPr>
          <p:spPr>
            <a:xfrm>
              <a:off x="20065683" y="4668869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名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0065683" y="8883496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骤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0065683" y="2561555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报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0065683" y="6776183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步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47377" y="6205717"/>
            <a:ext cx="13511158" cy="1080000"/>
            <a:chOff x="2315396" y="4265540"/>
            <a:chExt cx="13511158" cy="1080000"/>
          </a:xfrm>
        </p:grpSpPr>
        <p:sp>
          <p:nvSpPr>
            <p:cNvPr id="16" name="文本"/>
            <p:cNvSpPr txBox="1">
              <a:spLocks/>
            </p:cNvSpPr>
            <p:nvPr/>
          </p:nvSpPr>
          <p:spPr>
            <a:xfrm>
              <a:off x="3609353" y="4375935"/>
              <a:ext cx="12217201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进入「教务服务」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47377" y="7842098"/>
            <a:ext cx="13511158" cy="1080000"/>
            <a:chOff x="2315396" y="4265540"/>
            <a:chExt cx="13511158" cy="1080000"/>
          </a:xfrm>
        </p:grpSpPr>
        <p:sp>
          <p:nvSpPr>
            <p:cNvPr id="19" name="文本"/>
            <p:cNvSpPr txBox="1">
              <a:spLocks/>
            </p:cNvSpPr>
            <p:nvPr/>
          </p:nvSpPr>
          <p:spPr>
            <a:xfrm>
              <a:off x="3609353" y="4375935"/>
              <a:ext cx="12217201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打开「辅修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专业申请」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47377" y="9478478"/>
            <a:ext cx="13511158" cy="1080000"/>
            <a:chOff x="2315396" y="4265540"/>
            <a:chExt cx="13511158" cy="1080000"/>
          </a:xfrm>
        </p:grpSpPr>
        <p:sp>
          <p:nvSpPr>
            <p:cNvPr id="31" name="文本"/>
            <p:cNvSpPr txBox="1">
              <a:spLocks/>
            </p:cNvSpPr>
            <p:nvPr/>
          </p:nvSpPr>
          <p:spPr>
            <a:xfrm>
              <a:off x="3609353" y="4375935"/>
              <a:ext cx="12217201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按提示提交报名信息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483388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81921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报名步骤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微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信绑定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6A84CC"/>
                </a:solidFill>
                <a:latin typeface="微软雅黑 Light" panose="020B0502040204020203" charset="-122"/>
                <a:ea typeface="微软雅黑 Light" panose="020B0502040204020203" charset="-122"/>
              </a:rPr>
              <a:t>如果您已经在微信中绑定过教务系统帐号请跳转到</a:t>
            </a:r>
            <a:r>
              <a:rPr lang="zh-CN" altLang="en-US" sz="3200" dirty="0" smtClean="0">
                <a:solidFill>
                  <a:srgbClr val="6A84CC"/>
                </a:solidFill>
                <a:latin typeface="微软雅黑 Light" panose="020B0502040204020203" charset="-122"/>
                <a:ea typeface="微软雅黑 Light" panose="020B0502040204020203" charset="-122"/>
                <a:sym typeface="Wingdings" panose="05000000000000000000" pitchFamily="2" charset="2"/>
              </a:rPr>
              <a:t></a:t>
            </a:r>
            <a:endParaRPr lang="en-US" altLang="zh-CN" sz="2400" dirty="0" smtClean="0">
              <a:solidFill>
                <a:srgbClr val="6A84C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在南昌大学教务处微信公众号中打开教务系统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立即绑定微信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输入帐号密码绑定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endParaRPr lang="en-US" altLang="zh-CN" sz="3200" dirty="0" smtClean="0">
              <a:solidFill>
                <a:srgbClr val="6A84C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09461" y="2981808"/>
            <a:ext cx="4300116" cy="9311184"/>
            <a:chOff x="7109461" y="2710180"/>
            <a:chExt cx="4300116" cy="93111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461" y="2710180"/>
              <a:ext cx="4300116" cy="9311184"/>
            </a:xfrm>
            <a:prstGeom prst="rect">
              <a:avLst/>
            </a:prstGeom>
          </p:spPr>
        </p:pic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8642322" y="10872092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435090" y="2981808"/>
            <a:ext cx="4330383" cy="9313760"/>
            <a:chOff x="12457262" y="2983458"/>
            <a:chExt cx="4330383" cy="93137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57262" y="2983458"/>
              <a:ext cx="4330383" cy="9313760"/>
            </a:xfrm>
            <a:prstGeom prst="rect">
              <a:avLst/>
            </a:prstGeom>
          </p:spPr>
        </p:pic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15365294" y="10892262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90986" y="2981808"/>
            <a:ext cx="4301751" cy="9312834"/>
            <a:chOff x="17790986" y="2981808"/>
            <a:chExt cx="4301751" cy="93128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90986" y="2981808"/>
              <a:ext cx="4301751" cy="9312834"/>
            </a:xfrm>
            <a:prstGeom prst="rect">
              <a:avLst/>
            </a:prstGeom>
          </p:spPr>
        </p:pic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20231934" y="9866102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95" y="7998227"/>
            <a:ext cx="409575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483388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1185227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报名步骤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辅修专业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/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辅修学士学位申请报名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点击「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教务系统」</a:t>
            </a: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点击「辅修专业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/</a:t>
            </a: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辅修学士学位申请」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点击「 开始申请」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31929" y="2628900"/>
            <a:ext cx="4704850" cy="10158483"/>
            <a:chOff x="7331929" y="2628900"/>
            <a:chExt cx="4704850" cy="101584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1929" y="2628900"/>
              <a:ext cx="4704850" cy="10158483"/>
            </a:xfrm>
            <a:prstGeom prst="rect">
              <a:avLst/>
            </a:prstGeom>
          </p:spPr>
        </p:pic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9929694" y="11643279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657219" y="2628900"/>
            <a:ext cx="4698142" cy="10158483"/>
            <a:chOff x="12657219" y="2628900"/>
            <a:chExt cx="4698142" cy="1015848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7219" y="2628900"/>
              <a:ext cx="4698142" cy="10158483"/>
            </a:xfrm>
            <a:prstGeom prst="rect">
              <a:avLst/>
            </a:prstGeom>
          </p:spPr>
        </p:pic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4762822" y="7571816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975801" y="2628900"/>
            <a:ext cx="4710637" cy="10158483"/>
            <a:chOff x="17975801" y="2628900"/>
            <a:chExt cx="4710637" cy="101584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75801" y="2628900"/>
              <a:ext cx="4710637" cy="10158483"/>
            </a:xfrm>
            <a:prstGeom prst="rect">
              <a:avLst/>
            </a:prstGeom>
          </p:spPr>
        </p:pic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21237774" y="5941133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4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407610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81921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报名步骤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填写报名表单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444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点击选择辅修专业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点击确认签名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输入申请说明（非必填）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输入手机号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手写签名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 startAt="7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确认</a:t>
            </a: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提交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52447" y="2710180"/>
            <a:ext cx="4639635" cy="10071100"/>
            <a:chOff x="7352447" y="2710180"/>
            <a:chExt cx="4639635" cy="100711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2447" y="2710180"/>
              <a:ext cx="4639635" cy="10071100"/>
            </a:xfrm>
            <a:prstGeom prst="rect">
              <a:avLst/>
            </a:prstGeom>
          </p:spPr>
        </p:pic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672264" y="6676806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354467" y="2710180"/>
            <a:ext cx="4675868" cy="10071100"/>
            <a:chOff x="12354467" y="2710180"/>
            <a:chExt cx="4675868" cy="100711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54467" y="2710180"/>
              <a:ext cx="4675868" cy="10071100"/>
            </a:xfrm>
            <a:prstGeom prst="rect">
              <a:avLst/>
            </a:prstGeom>
          </p:spPr>
        </p:pic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5920664" y="10242966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15891" y="2710180"/>
            <a:ext cx="4652006" cy="10071100"/>
            <a:chOff x="17515891" y="2710180"/>
            <a:chExt cx="4652006" cy="100711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15891" y="2710180"/>
              <a:ext cx="4652006" cy="10071100"/>
            </a:xfrm>
            <a:prstGeom prst="rect">
              <a:avLst/>
            </a:prstGeom>
          </p:spPr>
        </p:pic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9401609" y="5782726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9372257" y="7487428"/>
              <a:ext cx="418704" cy="369332"/>
              <a:chOff x="19372257" y="7487428"/>
              <a:chExt cx="418704" cy="369332"/>
            </a:xfrm>
          </p:grpSpPr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19401609" y="7492094"/>
                <a:ext cx="360000" cy="360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9372257" y="74874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10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9372257" y="9488948"/>
              <a:ext cx="418704" cy="369332"/>
              <a:chOff x="19372257" y="7487428"/>
              <a:chExt cx="418704" cy="369332"/>
            </a:xfrm>
          </p:grpSpPr>
          <p:sp>
            <p:nvSpPr>
              <p:cNvPr id="30" name="椭圆 29"/>
              <p:cNvSpPr>
                <a:spLocks noChangeAspect="1"/>
              </p:cNvSpPr>
              <p:nvPr/>
            </p:nvSpPr>
            <p:spPr>
              <a:xfrm>
                <a:off x="19401609" y="7492094"/>
                <a:ext cx="360000" cy="360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9372257" y="74874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11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048657" y="11043428"/>
              <a:ext cx="418704" cy="369332"/>
              <a:chOff x="19372257" y="7487428"/>
              <a:chExt cx="418704" cy="369332"/>
            </a:xfrm>
          </p:grpSpPr>
          <p:sp>
            <p:nvSpPr>
              <p:cNvPr id="33" name="椭圆 32"/>
              <p:cNvSpPr>
                <a:spLocks noChangeAspect="1"/>
              </p:cNvSpPr>
              <p:nvPr/>
            </p:nvSpPr>
            <p:spPr>
              <a:xfrm>
                <a:off x="19401609" y="7492094"/>
                <a:ext cx="360000" cy="360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9372257" y="74874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12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27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170</Words>
  <Application>Microsoft Office PowerPoint</Application>
  <PresentationFormat>自定义</PresentationFormat>
  <Paragraphs>47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pome</dc:creator>
  <cp:lastModifiedBy>梁辉</cp:lastModifiedBy>
  <cp:revision>122</cp:revision>
  <dcterms:created xsi:type="dcterms:W3CDTF">2020-11-30T06:41:00Z</dcterms:created>
  <dcterms:modified xsi:type="dcterms:W3CDTF">2023-04-26T06:41:56Z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